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  <p:sldId id="263" r:id="rId9"/>
  </p:sldIdLst>
  <p:sldSz cx="12192000" cy="6858000"/>
  <p:notesSz cx="6858000" cy="99456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746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19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10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721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986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678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439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619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251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977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5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CBE3-FB16-467F-BB17-21443D1B21E7}" type="datetimeFigureOut">
              <a:rPr lang="ko-KR" altLang="en-US" smtClean="0"/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12C4-98CC-43CA-8C02-03562589F2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324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79659" y="1885689"/>
            <a:ext cx="9144000" cy="2387600"/>
          </a:xfrm>
        </p:spPr>
        <p:txBody>
          <a:bodyPr>
            <a:noAutofit/>
          </a:bodyPr>
          <a:lstStyle/>
          <a:p>
            <a:r>
              <a:rPr lang="ko-KR" altLang="en-US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군포시 노동종합복지관</a:t>
            </a:r>
            <a:r>
              <a:rPr lang="en-US" altLang="ko-KR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/>
            </a:r>
            <a:br>
              <a:rPr lang="en-US" altLang="ko-KR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</a:br>
            <a:r>
              <a:rPr lang="en-US" altLang="ko-KR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/>
            </a:r>
            <a:br>
              <a:rPr lang="en-US" altLang="ko-KR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</a:br>
            <a:r>
              <a:rPr lang="ko-KR" altLang="en-US" dirty="0" smtClean="0">
                <a:solidFill>
                  <a:srgbClr val="0070C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본인인증</a:t>
            </a:r>
            <a:r>
              <a:rPr lang="ko-KR" altLang="en-US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 </a:t>
            </a:r>
            <a:r>
              <a:rPr lang="ko-KR" altLang="en-US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절차 및 방법</a:t>
            </a:r>
            <a:endParaRPr lang="ko-KR" altLang="en-US" dirty="0"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07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484394"/>
            <a:ext cx="10515600" cy="1325563"/>
          </a:xfrm>
        </p:spPr>
        <p:txBody>
          <a:bodyPr/>
          <a:lstStyle/>
          <a:p>
            <a:r>
              <a:rPr lang="ko-KR" altLang="en-US" dirty="0" smtClean="0">
                <a:solidFill>
                  <a:srgbClr val="0070C0"/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본인인증</a:t>
            </a:r>
            <a:r>
              <a:rPr lang="ko-KR" altLang="en-US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 안내 및 유의사항</a:t>
            </a:r>
            <a:endParaRPr lang="ko-KR" altLang="en-US" dirty="0"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ko-KR" altLang="en-US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홈페이지 개편으로 인해 </a:t>
            </a:r>
            <a:r>
              <a:rPr lang="ko-KR" altLang="en-US" b="1" dirty="0" smtClean="0">
                <a:solidFill>
                  <a:schemeClr val="accent5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본인인증이 필수</a:t>
            </a:r>
            <a:r>
              <a:rPr lang="ko-KR" altLang="en-US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로 진행됩니다</a:t>
            </a:r>
            <a:r>
              <a:rPr lang="en-US" altLang="ko-KR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endParaRPr lang="en-US" altLang="ko-KR" sz="400" b="1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r>
              <a:rPr lang="ko-KR" altLang="en-US" b="1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본인인증이 이루어지지 않을 경우 온라인 수강신청이 진행되지 않습니다</a:t>
            </a:r>
            <a:r>
              <a:rPr lang="en-US" altLang="ko-KR" b="1" dirty="0" smtClean="0">
                <a:solidFill>
                  <a:srgbClr val="FF0000"/>
                </a:solidFill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endParaRPr lang="en-US" altLang="ko-KR" sz="400" b="1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r>
              <a:rPr lang="ko-KR" altLang="en-US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본인인증을 하지 않아 발생하는 피해는 복지관에서 책임지지 않습니다</a:t>
            </a:r>
            <a:r>
              <a:rPr lang="en-US" altLang="ko-KR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endParaRPr lang="en-US" altLang="ko-KR" sz="400" b="1" dirty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r>
              <a:rPr lang="ko-KR" altLang="en-US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아래 방법을 참고하시어 본인인증을 해주시기 바랍니다</a:t>
            </a:r>
            <a:r>
              <a:rPr lang="en-US" altLang="ko-KR" b="1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endParaRPr lang="ko-KR" altLang="en-US" b="1" dirty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657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2715" y="312821"/>
            <a:ext cx="2117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1. </a:t>
            </a:r>
            <a:r>
              <a:rPr lang="ko-KR" altLang="en-US" sz="32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로그인</a:t>
            </a:r>
            <a:endParaRPr lang="ko-KR" altLang="en-US" sz="3200" dirty="0"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393" y="1304014"/>
            <a:ext cx="2210463" cy="1423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회원님의 아이디와 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비밀번호를 입력하여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로그인 합니다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  <a:endParaRPr lang="ko-KR" altLang="en-US" sz="2000" dirty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530" y="0"/>
            <a:ext cx="95004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7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2715" y="312821"/>
            <a:ext cx="2117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2</a:t>
            </a:r>
            <a:r>
              <a:rPr lang="en-US" altLang="ko-KR" sz="32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. </a:t>
            </a:r>
            <a:r>
              <a:rPr lang="ko-KR" altLang="en-US" sz="32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본인인증</a:t>
            </a:r>
            <a:endParaRPr lang="ko-KR" altLang="en-US" sz="3200" dirty="0"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393" y="1304014"/>
            <a:ext cx="24330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로그인 하시면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본인인증 페이지가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나옵니다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2000" dirty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- 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휴대폰 인증과 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아이핀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인증 중 선택</a:t>
            </a:r>
            <a:endParaRPr lang="ko-KR" altLang="en-US" sz="2000" dirty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" t="116" r="479" b="-116"/>
          <a:stretch/>
        </p:blipFill>
        <p:spPr>
          <a:xfrm>
            <a:off x="2806810" y="0"/>
            <a:ext cx="9385190" cy="661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0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2714" y="312821"/>
            <a:ext cx="27254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2</a:t>
            </a:r>
            <a:r>
              <a:rPr lang="en-US" altLang="ko-KR" sz="32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. </a:t>
            </a:r>
            <a:r>
              <a:rPr lang="ko-KR" altLang="en-US" sz="32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본인인증</a:t>
            </a:r>
            <a:endParaRPr lang="en-US" altLang="ko-KR" sz="3200" dirty="0" smtClean="0"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  <a:p>
            <a:r>
              <a:rPr lang="en-US" altLang="ko-KR" sz="3200" dirty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 </a:t>
            </a:r>
            <a:r>
              <a:rPr lang="en-US" altLang="ko-KR" sz="32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 </a:t>
            </a:r>
            <a:r>
              <a:rPr lang="en-US" altLang="ko-KR" sz="25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1) </a:t>
            </a:r>
            <a:r>
              <a:rPr lang="ko-KR" altLang="en-US" sz="25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휴대폰 인증</a:t>
            </a:r>
            <a:endParaRPr lang="ko-KR" altLang="en-US" sz="2500" dirty="0"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067" y="0"/>
            <a:ext cx="9387933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2714" y="1630014"/>
            <a:ext cx="23615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해당되는 통신사를 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선택하여 본인인증을 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합니다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4987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2715" y="312821"/>
            <a:ext cx="2693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2</a:t>
            </a:r>
            <a:r>
              <a:rPr lang="en-US" altLang="ko-KR" sz="32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. </a:t>
            </a:r>
            <a:r>
              <a:rPr lang="ko-KR" altLang="en-US" sz="32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본인인증</a:t>
            </a:r>
            <a:endParaRPr lang="en-US" altLang="ko-KR" sz="3200" dirty="0" smtClean="0"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  <a:p>
            <a:r>
              <a:rPr lang="en-US" altLang="ko-KR" sz="3200" dirty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 </a:t>
            </a:r>
            <a:r>
              <a:rPr lang="en-US" altLang="ko-KR" sz="32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 </a:t>
            </a:r>
            <a:r>
              <a:rPr lang="en-US" altLang="ko-KR" sz="25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2) </a:t>
            </a:r>
            <a:r>
              <a:rPr lang="ko-KR" altLang="en-US" sz="2500" dirty="0" err="1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아이핀</a:t>
            </a:r>
            <a:r>
              <a:rPr lang="ko-KR" altLang="en-US" sz="25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 인증</a:t>
            </a:r>
            <a:endParaRPr lang="ko-KR" altLang="en-US" sz="2500" dirty="0"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067" y="0"/>
            <a:ext cx="9387933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2714" y="1630014"/>
            <a:ext cx="26113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본인 명의의 휴대폰이 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없는 유아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, 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초등학생 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등의 경우 </a:t>
            </a:r>
            <a:r>
              <a:rPr lang="ko-KR" altLang="en-US" sz="2000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아이핀을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발급 받아 </a:t>
            </a:r>
            <a:r>
              <a:rPr lang="ko-KR" altLang="en-US" sz="2000" dirty="0" err="1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아이핀</a:t>
            </a: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 인증을 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진행합니다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6200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2714" y="312821"/>
            <a:ext cx="2248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주의사항</a:t>
            </a:r>
            <a:endParaRPr lang="ko-KR" altLang="en-US" sz="3200" dirty="0"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067" y="0"/>
            <a:ext cx="9387933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2713" y="1630014"/>
            <a:ext cx="51613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본인인증을 하지 않고 수강신청을 진행할 시 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다음 그림과 같은 창이 뜨며 </a:t>
            </a:r>
            <a:endParaRPr lang="en-US" altLang="ko-KR" sz="2000" dirty="0" smtClean="0">
              <a:latin typeface="경기천년제목 Light" panose="02020403020101020101" pitchFamily="18" charset="-127"/>
              <a:ea typeface="경기천년제목 Light" panose="020204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본인인증 페이지로 넘어갑니다</a:t>
            </a:r>
            <a:r>
              <a:rPr lang="en-US" altLang="ko-KR" sz="2000" dirty="0" smtClean="0">
                <a:latin typeface="경기천년제목 Light" panose="02020403020101020101" pitchFamily="18" charset="-127"/>
                <a:ea typeface="경기천년제목 Light" panose="020204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5046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66639" y="26710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ko-KR" altLang="en-US" sz="54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수고하셨습니다</a:t>
            </a:r>
            <a:r>
              <a:rPr lang="en-US" altLang="ko-KR" sz="54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.</a:t>
            </a:r>
            <a:br>
              <a:rPr lang="en-US" altLang="ko-KR" sz="54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</a:br>
            <a:r>
              <a:rPr lang="en-US" altLang="ko-KR" sz="5400" u="sng" dirty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/>
            </a:r>
            <a:br>
              <a:rPr lang="en-US" altLang="ko-KR" sz="5400" u="sng" dirty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</a:br>
            <a:r>
              <a:rPr lang="en-US" altLang="ko-KR" sz="54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/>
            </a:r>
            <a:br>
              <a:rPr lang="en-US" altLang="ko-KR" sz="5400" dirty="0" smtClean="0"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</a:br>
            <a:r>
              <a:rPr lang="ko-KR" altLang="en-US" sz="5400" dirty="0" smtClean="0">
                <a:solidFill>
                  <a:schemeClr val="accent1">
                    <a:lumMod val="75000"/>
                  </a:schemeClr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감사합니다</a:t>
            </a:r>
            <a:r>
              <a:rPr lang="en-US" altLang="ko-KR" sz="5400" dirty="0" smtClean="0">
                <a:solidFill>
                  <a:schemeClr val="accent1">
                    <a:lumMod val="75000"/>
                  </a:schemeClr>
                </a:solidFill>
                <a:latin typeface="경기천년제목V Bold" panose="02020803020101020101" pitchFamily="18" charset="-127"/>
                <a:ea typeface="경기천년제목V Bold" panose="02020803020101020101" pitchFamily="18" charset="-127"/>
              </a:rPr>
              <a:t>.</a:t>
            </a:r>
            <a:endParaRPr lang="ko-KR" altLang="en-US" sz="5400" dirty="0">
              <a:solidFill>
                <a:schemeClr val="accent1">
                  <a:lumMod val="75000"/>
                </a:schemeClr>
              </a:solidFill>
              <a:latin typeface="경기천년제목V Bold" panose="02020803020101020101" pitchFamily="18" charset="-127"/>
              <a:ea typeface="경기천년제목V Bold" panose="020208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6379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120</Words>
  <Application>Microsoft Office PowerPoint</Application>
  <PresentationFormat>와이드스크린</PresentationFormat>
  <Paragraphs>36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경기천년제목 Light</vt:lpstr>
      <vt:lpstr>경기천년제목 Medium</vt:lpstr>
      <vt:lpstr>경기천년제목V Bold</vt:lpstr>
      <vt:lpstr>맑은 고딕</vt:lpstr>
      <vt:lpstr>Arial</vt:lpstr>
      <vt:lpstr>Office 테마</vt:lpstr>
      <vt:lpstr>군포시 노동종합복지관  본인인증 절차 및 방법</vt:lpstr>
      <vt:lpstr>본인인증 안내 및 유의사항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수고하셨습니다.   감사합니다.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군포시근로자종합복지관  본인인증 절차</dc:title>
  <dc:creator>장승아</dc:creator>
  <cp:lastModifiedBy>장승아</cp:lastModifiedBy>
  <cp:revision>11</cp:revision>
  <cp:lastPrinted>2020-04-27T07:23:08Z</cp:lastPrinted>
  <dcterms:created xsi:type="dcterms:W3CDTF">2020-02-20T02:13:33Z</dcterms:created>
  <dcterms:modified xsi:type="dcterms:W3CDTF">2020-04-27T07:25:50Z</dcterms:modified>
</cp:coreProperties>
</file>